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74" r:id="rId10"/>
    <p:sldId id="264" r:id="rId11"/>
    <p:sldId id="275" r:id="rId12"/>
    <p:sldId id="265" r:id="rId13"/>
    <p:sldId id="266" r:id="rId14"/>
    <p:sldId id="276" r:id="rId15"/>
    <p:sldId id="267" r:id="rId16"/>
    <p:sldId id="268" r:id="rId17"/>
    <p:sldId id="269" r:id="rId18"/>
    <p:sldId id="270" r:id="rId19"/>
    <p:sldId id="271" r:id="rId20"/>
    <p:sldId id="27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3" d="100"/>
          <a:sy n="53" d="100"/>
        </p:scale>
        <p:origin x="-624"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0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27309B67-6BE5-D448-9149-AAE91136DDA4}" type="datetimeFigureOut">
              <a:rPr lang="en-US" smtClean="0"/>
              <a:t>13-04-05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133243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27309B67-6BE5-D448-9149-AAE91136DDA4}" type="datetimeFigureOut">
              <a:rPr lang="en-US" smtClean="0"/>
              <a:t>13-04-05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374773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27309B67-6BE5-D448-9149-AAE91136DDA4}" type="datetimeFigureOut">
              <a:rPr lang="en-US" smtClean="0"/>
              <a:t>13-04-05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2188682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27309B67-6BE5-D448-9149-AAE91136DDA4}" type="datetimeFigureOut">
              <a:rPr lang="en-US" smtClean="0"/>
              <a:t>13-04-05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1974344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27309B67-6BE5-D448-9149-AAE91136DDA4}" type="datetimeFigureOut">
              <a:rPr lang="en-US" smtClean="0"/>
              <a:t>13-04-05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791292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27309B67-6BE5-D448-9149-AAE91136DDA4}" type="datetimeFigureOut">
              <a:rPr lang="en-US" smtClean="0"/>
              <a:t>13-04-05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271408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27309B67-6BE5-D448-9149-AAE91136DDA4}" type="datetimeFigureOut">
              <a:rPr lang="en-US" smtClean="0"/>
              <a:t>13-04-05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1647099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27309B67-6BE5-D448-9149-AAE91136DDA4}" type="datetimeFigureOut">
              <a:rPr lang="en-US" smtClean="0"/>
              <a:t>13-04-05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928149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309B67-6BE5-D448-9149-AAE91136DDA4}" type="datetimeFigureOut">
              <a:rPr lang="en-US" smtClean="0"/>
              <a:t>13-04-05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64103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7309B67-6BE5-D448-9149-AAE91136DDA4}" type="datetimeFigureOut">
              <a:rPr lang="en-US" smtClean="0"/>
              <a:t>13-04-05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1078418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7309B67-6BE5-D448-9149-AAE91136DDA4}" type="datetimeFigureOut">
              <a:rPr lang="en-US" smtClean="0"/>
              <a:t>13-04-05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317667-FA78-1A43-9CF0-56AA3E6E95B0}" type="slidenum">
              <a:rPr lang="en-US" smtClean="0"/>
              <a:t>‹#›</a:t>
            </a:fld>
            <a:endParaRPr lang="en-US"/>
          </a:p>
        </p:txBody>
      </p:sp>
    </p:spTree>
    <p:extLst>
      <p:ext uri="{BB962C8B-B14F-4D97-AF65-F5344CB8AC3E}">
        <p14:creationId xmlns:p14="http://schemas.microsoft.com/office/powerpoint/2010/main" val="22238738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09B67-6BE5-D448-9149-AAE91136DDA4}" type="datetimeFigureOut">
              <a:rPr lang="en-US" smtClean="0"/>
              <a:t>13-04-05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17667-FA78-1A43-9CF0-56AA3E6E95B0}" type="slidenum">
              <a:rPr lang="en-US" smtClean="0"/>
              <a:t>‹#›</a:t>
            </a:fld>
            <a:endParaRPr lang="en-US"/>
          </a:p>
        </p:txBody>
      </p:sp>
    </p:spTree>
    <p:extLst>
      <p:ext uri="{BB962C8B-B14F-4D97-AF65-F5344CB8AC3E}">
        <p14:creationId xmlns:p14="http://schemas.microsoft.com/office/powerpoint/2010/main" val="710163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Priesthood and the Believer</a:t>
            </a:r>
            <a:endParaRPr lang="en-US" dirty="0"/>
          </a:p>
        </p:txBody>
      </p:sp>
    </p:spTree>
    <p:extLst>
      <p:ext uri="{BB962C8B-B14F-4D97-AF65-F5344CB8AC3E}">
        <p14:creationId xmlns:p14="http://schemas.microsoft.com/office/powerpoint/2010/main" val="223676062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3"/>
            <a:ext cx="7772400" cy="6131274"/>
          </a:xfrm>
        </p:spPr>
        <p:txBody>
          <a:bodyPr>
            <a:normAutofit fontScale="90000"/>
          </a:bodyPr>
          <a:lstStyle/>
          <a:p>
            <a:r>
              <a:rPr lang="en-US" dirty="0" smtClean="0"/>
              <a:t>Qualifications for Priestly Service</a:t>
            </a:r>
            <a:br>
              <a:rPr lang="en-US" dirty="0" smtClean="0"/>
            </a:br>
            <a:r>
              <a:rPr lang="en-US" sz="2700" dirty="0" smtClean="0"/>
              <a:t>Exodus 28:1</a:t>
            </a:r>
            <a:br>
              <a:rPr lang="en-US" sz="2700" dirty="0" smtClean="0"/>
            </a:br>
            <a:r>
              <a:rPr lang="en-US" sz="2700" dirty="0" smtClean="0"/>
              <a:t>Numbers 4:3</a:t>
            </a:r>
            <a:br>
              <a:rPr lang="en-US" sz="2700" dirty="0" smtClean="0"/>
            </a:br>
            <a:r>
              <a:rPr lang="en-US" sz="2700" dirty="0" smtClean="0"/>
              <a:t>Leviticus 21:16-23</a:t>
            </a:r>
            <a:br>
              <a:rPr lang="en-US" sz="2700" dirty="0" smtClean="0"/>
            </a:br>
            <a:r>
              <a:rPr lang="en-US" sz="2700" dirty="0" smtClean="0"/>
              <a:t>Leviticus 21:9, 14</a:t>
            </a:r>
            <a:br>
              <a:rPr lang="en-US" sz="2700" dirty="0" smtClean="0"/>
            </a:br>
            <a:r>
              <a:rPr lang="en-US" sz="2700" dirty="0" smtClean="0"/>
              <a:t>Ezekiel 44:22</a:t>
            </a:r>
            <a:br>
              <a:rPr lang="en-US" sz="2700" dirty="0" smtClean="0"/>
            </a:br>
            <a:r>
              <a:rPr lang="en-US" sz="2700" dirty="0" smtClean="0"/>
              <a:t>Leviticus 22:3-9</a:t>
            </a:r>
            <a:br>
              <a:rPr lang="en-US" sz="2700" dirty="0" smtClean="0"/>
            </a:br>
            <a:r>
              <a:rPr lang="en-US" sz="2700" dirty="0" smtClean="0"/>
              <a:t>Ezekiel 4:20</a:t>
            </a:r>
            <a:br>
              <a:rPr lang="en-US" sz="2700" dirty="0" smtClean="0"/>
            </a:br>
            <a:r>
              <a:rPr lang="en-US" sz="2700" dirty="0" smtClean="0"/>
              <a:t>Leviticus 21:5</a:t>
            </a:r>
            <a:br>
              <a:rPr lang="en-US" sz="2700" dirty="0" smtClean="0"/>
            </a:br>
            <a:r>
              <a:rPr lang="en-US" sz="2700" dirty="0" smtClean="0"/>
              <a:t>Exodus 28:1-4</a:t>
            </a:r>
            <a:br>
              <a:rPr lang="en-US" sz="2700" dirty="0" smtClean="0"/>
            </a:br>
            <a:r>
              <a:rPr lang="en-US" sz="2700" dirty="0" smtClean="0"/>
              <a:t>Ezekiel 44:17-19</a:t>
            </a:r>
            <a:br>
              <a:rPr lang="en-US" sz="2700" dirty="0" smtClean="0"/>
            </a:br>
            <a:r>
              <a:rPr lang="en-US" sz="2700" dirty="0" smtClean="0"/>
              <a:t>Leviticus 22:3-9</a:t>
            </a:r>
            <a:br>
              <a:rPr lang="en-US" sz="2700" dirty="0" smtClean="0"/>
            </a:br>
            <a:r>
              <a:rPr lang="en-US" sz="2700" dirty="0" smtClean="0"/>
              <a:t>Ezekiel 4:20</a:t>
            </a:r>
            <a:br>
              <a:rPr lang="en-US" sz="2700" dirty="0" smtClean="0"/>
            </a:br>
            <a:r>
              <a:rPr lang="en-US" sz="2700" dirty="0" smtClean="0"/>
              <a:t>Exodus 28:1-4</a:t>
            </a:r>
            <a:br>
              <a:rPr lang="en-US" sz="2700" dirty="0" smtClean="0"/>
            </a:br>
            <a:r>
              <a:rPr lang="en-US" sz="2700" dirty="0" smtClean="0"/>
              <a:t>Ezekiel 44:17-18</a:t>
            </a:r>
            <a:endParaRPr lang="en-US" sz="2700" dirty="0"/>
          </a:p>
        </p:txBody>
      </p:sp>
    </p:spTree>
    <p:extLst>
      <p:ext uri="{BB962C8B-B14F-4D97-AF65-F5344CB8AC3E}">
        <p14:creationId xmlns:p14="http://schemas.microsoft.com/office/powerpoint/2010/main" val="99451757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365500" y="749300"/>
            <a:ext cx="2413000" cy="5346700"/>
          </a:xfrm>
          <a:prstGeom prst="rect">
            <a:avLst/>
          </a:prstGeom>
        </p:spPr>
      </p:pic>
    </p:spTree>
    <p:extLst>
      <p:ext uri="{BB962C8B-B14F-4D97-AF65-F5344CB8AC3E}">
        <p14:creationId xmlns:p14="http://schemas.microsoft.com/office/powerpoint/2010/main" val="216648558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6689"/>
            <a:ext cx="7772400" cy="6111433"/>
          </a:xfrm>
        </p:spPr>
        <p:txBody>
          <a:bodyPr/>
          <a:lstStyle/>
          <a:p>
            <a:r>
              <a:rPr lang="en-US" dirty="0" smtClean="0"/>
              <a:t>The High Priest</a:t>
            </a:r>
            <a:br>
              <a:rPr lang="en-US" dirty="0" smtClean="0"/>
            </a:br>
            <a:r>
              <a:rPr lang="en-US" dirty="0"/>
              <a:t/>
            </a:r>
            <a:br>
              <a:rPr lang="en-US" dirty="0"/>
            </a:br>
            <a:r>
              <a:rPr lang="en-US" dirty="0" smtClean="0"/>
              <a:t>Hebrews 4:14</a:t>
            </a:r>
            <a:endParaRPr lang="en-US" dirty="0"/>
          </a:p>
        </p:txBody>
      </p:sp>
    </p:spTree>
    <p:extLst>
      <p:ext uri="{BB962C8B-B14F-4D97-AF65-F5344CB8AC3E}">
        <p14:creationId xmlns:p14="http://schemas.microsoft.com/office/powerpoint/2010/main" val="99451757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423"/>
            <a:ext cx="7772400" cy="6290014"/>
          </a:xfrm>
        </p:spPr>
        <p:txBody>
          <a:bodyPr>
            <a:normAutofit fontScale="90000"/>
          </a:bodyPr>
          <a:lstStyle/>
          <a:p>
            <a:r>
              <a:rPr lang="en-US" dirty="0" smtClean="0"/>
              <a:t>The Clothes of the High Priest</a:t>
            </a:r>
            <a:br>
              <a:rPr lang="en-US" dirty="0" smtClean="0"/>
            </a:br>
            <a:r>
              <a:rPr lang="en-US" dirty="0" smtClean="0"/>
              <a:t>The Ephod</a:t>
            </a:r>
            <a:br>
              <a:rPr lang="en-US" dirty="0" smtClean="0"/>
            </a:br>
            <a:r>
              <a:rPr lang="en-US" dirty="0" smtClean="0"/>
              <a:t>The Breastplate:</a:t>
            </a:r>
            <a:br>
              <a:rPr lang="en-US" dirty="0" smtClean="0"/>
            </a:br>
            <a:r>
              <a:rPr lang="en-US" dirty="0" smtClean="0"/>
              <a:t>Exodus 28:17-20</a:t>
            </a:r>
            <a:br>
              <a:rPr lang="en-US" dirty="0" smtClean="0"/>
            </a:br>
            <a:r>
              <a:rPr lang="en-US" dirty="0" smtClean="0"/>
              <a:t>Matthew 11:28</a:t>
            </a:r>
            <a:br>
              <a:rPr lang="en-US" dirty="0" smtClean="0"/>
            </a:br>
            <a:r>
              <a:rPr lang="en-US" dirty="0" smtClean="0"/>
              <a:t>Matthew 20:28</a:t>
            </a:r>
            <a:br>
              <a:rPr lang="en-US" dirty="0" smtClean="0"/>
            </a:br>
            <a:r>
              <a:rPr lang="en-US" dirty="0" smtClean="0"/>
              <a:t>John 10:15</a:t>
            </a:r>
            <a:br>
              <a:rPr lang="en-US" dirty="0" smtClean="0"/>
            </a:br>
            <a:r>
              <a:rPr lang="en-US" dirty="0" smtClean="0"/>
              <a:t>1 Samuel 28:6</a:t>
            </a:r>
            <a:br>
              <a:rPr lang="en-US" dirty="0" smtClean="0"/>
            </a:br>
            <a:r>
              <a:rPr lang="en-US" dirty="0" smtClean="0"/>
              <a:t>Acts 1:26</a:t>
            </a:r>
            <a:br>
              <a:rPr lang="en-US" dirty="0" smtClean="0"/>
            </a:br>
            <a:r>
              <a:rPr lang="en-US" dirty="0" smtClean="0"/>
              <a:t>John 14:6</a:t>
            </a:r>
            <a:endParaRPr lang="en-US" dirty="0"/>
          </a:p>
        </p:txBody>
      </p:sp>
    </p:spTree>
    <p:extLst>
      <p:ext uri="{BB962C8B-B14F-4D97-AF65-F5344CB8AC3E}">
        <p14:creationId xmlns:p14="http://schemas.microsoft.com/office/powerpoint/2010/main" val="99451757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365500" y="749300"/>
            <a:ext cx="2413000" cy="5346700"/>
          </a:xfrm>
          <a:prstGeom prst="rect">
            <a:avLst/>
          </a:prstGeom>
        </p:spPr>
      </p:pic>
    </p:spTree>
    <p:extLst>
      <p:ext uri="{BB962C8B-B14F-4D97-AF65-F5344CB8AC3E}">
        <p14:creationId xmlns:p14="http://schemas.microsoft.com/office/powerpoint/2010/main" val="112658358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8581"/>
            <a:ext cx="7772400" cy="6210644"/>
          </a:xfrm>
        </p:spPr>
        <p:txBody>
          <a:bodyPr/>
          <a:lstStyle/>
          <a:p>
            <a:r>
              <a:rPr lang="en-US" dirty="0" smtClean="0"/>
              <a:t>Service of Consecration</a:t>
            </a:r>
            <a:br>
              <a:rPr lang="en-US" dirty="0" smtClean="0"/>
            </a:br>
            <a:r>
              <a:rPr lang="en-US" sz="3600" dirty="0" smtClean="0"/>
              <a:t>Exodus 29:4</a:t>
            </a:r>
            <a:br>
              <a:rPr lang="en-US" sz="3600" dirty="0" smtClean="0"/>
            </a:br>
            <a:r>
              <a:rPr lang="en-US" sz="3600" dirty="0" smtClean="0"/>
              <a:t>Psalms 132:9, 10</a:t>
            </a:r>
            <a:br>
              <a:rPr lang="en-US" sz="3600" dirty="0" smtClean="0"/>
            </a:br>
            <a:r>
              <a:rPr lang="en-US" sz="3600" dirty="0" smtClean="0"/>
              <a:t>Luke 12:26, 15, 19,20</a:t>
            </a:r>
            <a:br>
              <a:rPr lang="en-US" sz="3600" dirty="0" smtClean="0"/>
            </a:br>
            <a:r>
              <a:rPr lang="en-US" sz="3600" dirty="0" smtClean="0"/>
              <a:t>Genesis 30:20</a:t>
            </a:r>
            <a:br>
              <a:rPr lang="en-US" sz="3600" dirty="0" smtClean="0"/>
            </a:br>
            <a:r>
              <a:rPr lang="en-US" sz="3600" dirty="0" smtClean="0"/>
              <a:t>Judges 1:6</a:t>
            </a:r>
            <a:br>
              <a:rPr lang="en-US" sz="3600" dirty="0" smtClean="0"/>
            </a:br>
            <a:r>
              <a:rPr lang="en-US" sz="3600" dirty="0" smtClean="0"/>
              <a:t>Numbers 4:3</a:t>
            </a:r>
            <a:br>
              <a:rPr lang="en-US" sz="3600" dirty="0" smtClean="0"/>
            </a:br>
            <a:r>
              <a:rPr lang="en-US" sz="3600" dirty="0" smtClean="0"/>
              <a:t>Numbers 8:23-27</a:t>
            </a:r>
            <a:endParaRPr lang="en-US" sz="3600" dirty="0"/>
          </a:p>
        </p:txBody>
      </p:sp>
    </p:spTree>
    <p:extLst>
      <p:ext uri="{BB962C8B-B14F-4D97-AF65-F5344CB8AC3E}">
        <p14:creationId xmlns:p14="http://schemas.microsoft.com/office/powerpoint/2010/main" val="99451757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7477"/>
            <a:ext cx="7772400" cy="6091591"/>
          </a:xfrm>
        </p:spPr>
        <p:txBody>
          <a:bodyPr/>
          <a:lstStyle/>
          <a:p>
            <a:r>
              <a:rPr lang="en-US" dirty="0" smtClean="0"/>
              <a:t>Numbers 8:18-24</a:t>
            </a:r>
            <a:br>
              <a:rPr lang="en-US" dirty="0" smtClean="0"/>
            </a:br>
            <a:r>
              <a:rPr lang="en-US" dirty="0" smtClean="0"/>
              <a:t>Numbers 18:21</a:t>
            </a:r>
            <a:br>
              <a:rPr lang="en-US" dirty="0" smtClean="0"/>
            </a:br>
            <a:r>
              <a:rPr lang="en-US" dirty="0" smtClean="0"/>
              <a:t>Hebrews 4:14-16</a:t>
            </a:r>
            <a:br>
              <a:rPr lang="en-US" dirty="0" smtClean="0"/>
            </a:br>
            <a:r>
              <a:rPr lang="en-US" dirty="0" smtClean="0"/>
              <a:t>Hebrews 5:1-3</a:t>
            </a:r>
            <a:br>
              <a:rPr lang="en-US" dirty="0" smtClean="0"/>
            </a:br>
            <a:r>
              <a:rPr lang="en-US" dirty="0" smtClean="0"/>
              <a:t>Hebrews 5:5-10</a:t>
            </a:r>
            <a:br>
              <a:rPr lang="en-US" dirty="0" smtClean="0"/>
            </a:br>
            <a:r>
              <a:rPr lang="en-US" dirty="0" smtClean="0"/>
              <a:t>Hebrews 7:1-3,4</a:t>
            </a:r>
            <a:br>
              <a:rPr lang="en-US" dirty="0" smtClean="0"/>
            </a:br>
            <a:r>
              <a:rPr lang="en-US" dirty="0" smtClean="0"/>
              <a:t>Hebrews 7:11,12,13,14,15</a:t>
            </a:r>
            <a:br>
              <a:rPr lang="en-US" dirty="0" smtClean="0"/>
            </a:br>
            <a:r>
              <a:rPr lang="en-US" dirty="0" smtClean="0"/>
              <a:t>Hebrews 7:21, 25</a:t>
            </a:r>
            <a:endParaRPr lang="en-US" dirty="0"/>
          </a:p>
        </p:txBody>
      </p:sp>
    </p:spTree>
    <p:extLst>
      <p:ext uri="{BB962C8B-B14F-4D97-AF65-F5344CB8AC3E}">
        <p14:creationId xmlns:p14="http://schemas.microsoft.com/office/powerpoint/2010/main" val="16015748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5742"/>
            <a:ext cx="7772400" cy="6124604"/>
          </a:xfrm>
        </p:spPr>
        <p:txBody>
          <a:bodyPr>
            <a:normAutofit/>
          </a:bodyPr>
          <a:lstStyle/>
          <a:p>
            <a:r>
              <a:rPr lang="en-US" dirty="0" smtClean="0"/>
              <a:t>Conclusion</a:t>
            </a:r>
            <a:br>
              <a:rPr lang="en-US" dirty="0" smtClean="0"/>
            </a:br>
            <a:r>
              <a:rPr lang="en-US" sz="4000" dirty="0" smtClean="0"/>
              <a:t>Hebrews 8:1</a:t>
            </a:r>
            <a:br>
              <a:rPr lang="en-US" sz="4000" dirty="0" smtClean="0"/>
            </a:br>
            <a:r>
              <a:rPr lang="en-US" sz="4000" dirty="0" smtClean="0"/>
              <a:t>Ephesians 4:11</a:t>
            </a:r>
            <a:br>
              <a:rPr lang="en-US" sz="4000" dirty="0" smtClean="0"/>
            </a:br>
            <a:r>
              <a:rPr lang="en-US" sz="4000" dirty="0" smtClean="0"/>
              <a:t>1 Peter 2:5</a:t>
            </a:r>
            <a:br>
              <a:rPr lang="en-US" sz="4000" dirty="0" smtClean="0"/>
            </a:br>
            <a:r>
              <a:rPr lang="en-US" sz="4000" dirty="0" smtClean="0"/>
              <a:t>Romans 12:1,6,7</a:t>
            </a:r>
            <a:br>
              <a:rPr lang="en-US" sz="4000" dirty="0" smtClean="0"/>
            </a:br>
            <a:r>
              <a:rPr lang="en-US" sz="4000" dirty="0" smtClean="0"/>
              <a:t>1 </a:t>
            </a:r>
            <a:r>
              <a:rPr lang="en-US" sz="4000" dirty="0" err="1" smtClean="0"/>
              <a:t>Corintians</a:t>
            </a:r>
            <a:r>
              <a:rPr lang="en-US" sz="4000" dirty="0" smtClean="0"/>
              <a:t> 4:1-2</a:t>
            </a:r>
            <a:br>
              <a:rPr lang="en-US" sz="4000" dirty="0" smtClean="0"/>
            </a:br>
            <a:r>
              <a:rPr lang="en-US" sz="4000" dirty="0" smtClean="0"/>
              <a:t>1 Timothy 3:1-13</a:t>
            </a:r>
            <a:br>
              <a:rPr lang="en-US" sz="4000" dirty="0" smtClean="0"/>
            </a:br>
            <a:endParaRPr lang="en-US" sz="4000" dirty="0"/>
          </a:p>
        </p:txBody>
      </p:sp>
    </p:spTree>
    <p:extLst>
      <p:ext uri="{BB962C8B-B14F-4D97-AF65-F5344CB8AC3E}">
        <p14:creationId xmlns:p14="http://schemas.microsoft.com/office/powerpoint/2010/main" val="16015748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9581"/>
            <a:ext cx="7772400" cy="6348891"/>
          </a:xfrm>
        </p:spPr>
        <p:txBody>
          <a:bodyPr/>
          <a:lstStyle/>
          <a:p>
            <a:r>
              <a:rPr lang="en-US" dirty="0" smtClean="0"/>
              <a:t>Romans 12:3-8</a:t>
            </a:r>
            <a:br>
              <a:rPr lang="en-US" dirty="0" smtClean="0"/>
            </a:br>
            <a:r>
              <a:rPr lang="en-US" dirty="0" smtClean="0"/>
              <a:t>Romans 9:21</a:t>
            </a:r>
            <a:br>
              <a:rPr lang="en-US" dirty="0" smtClean="0"/>
            </a:br>
            <a:r>
              <a:rPr lang="en-US" dirty="0" smtClean="0"/>
              <a:t/>
            </a:r>
            <a:br>
              <a:rPr lang="en-US" dirty="0" smtClean="0"/>
            </a:br>
            <a:r>
              <a:rPr lang="en-US" dirty="0" smtClean="0"/>
              <a:t>2 Corinthians 13:10</a:t>
            </a:r>
            <a:br>
              <a:rPr lang="en-US" dirty="0" smtClean="0"/>
            </a:br>
            <a:r>
              <a:rPr lang="en-US" dirty="0" smtClean="0"/>
              <a:t>1 Corinthians 3:16-17</a:t>
            </a:r>
            <a:br>
              <a:rPr lang="en-US" dirty="0" smtClean="0"/>
            </a:br>
            <a:r>
              <a:rPr lang="en-US" dirty="0" smtClean="0"/>
              <a:t>Matthew 5:13-16</a:t>
            </a:r>
            <a:endParaRPr lang="en-US" dirty="0"/>
          </a:p>
        </p:txBody>
      </p:sp>
    </p:spTree>
    <p:extLst>
      <p:ext uri="{BB962C8B-B14F-4D97-AF65-F5344CB8AC3E}">
        <p14:creationId xmlns:p14="http://schemas.microsoft.com/office/powerpoint/2010/main" val="16015748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42700"/>
            <a:ext cx="7772400" cy="5414525"/>
          </a:xfrm>
        </p:spPr>
        <p:txBody>
          <a:bodyPr>
            <a:normAutofit/>
          </a:bodyPr>
          <a:lstStyle/>
          <a:p>
            <a:r>
              <a:rPr lang="en-US" dirty="0" smtClean="0"/>
              <a:t>Finally</a:t>
            </a:r>
            <a:br>
              <a:rPr lang="en-US" dirty="0" smtClean="0"/>
            </a:br>
            <a:r>
              <a:rPr lang="en-US" dirty="0" smtClean="0"/>
              <a:t>1 Peter 2:5</a:t>
            </a:r>
            <a:br>
              <a:rPr lang="en-US" dirty="0" smtClean="0"/>
            </a:br>
            <a:r>
              <a:rPr lang="en-US" sz="3200" dirty="0" smtClean="0"/>
              <a:t>The Good News Translation:</a:t>
            </a:r>
            <a:br>
              <a:rPr lang="en-US" sz="3200" dirty="0" smtClean="0"/>
            </a:br>
            <a:r>
              <a:rPr lang="en-US" sz="3200" dirty="0" smtClean="0"/>
              <a:t/>
            </a:r>
            <a:br>
              <a:rPr lang="en-US" sz="3200" dirty="0" smtClean="0"/>
            </a:br>
            <a:r>
              <a:rPr lang="en-US" sz="3200" dirty="0" smtClean="0"/>
              <a:t>“Come </a:t>
            </a:r>
            <a:r>
              <a:rPr lang="en-US" sz="3200" dirty="0"/>
              <a:t>as living stones, and let yourselves be used in building the spiritual temple, </a:t>
            </a:r>
            <a:r>
              <a:rPr lang="en-US" sz="3200" dirty="0" smtClean="0"/>
              <a:t/>
            </a:r>
            <a:br>
              <a:rPr lang="en-US" sz="3200" dirty="0" smtClean="0"/>
            </a:br>
            <a:r>
              <a:rPr lang="en-US" sz="3200" dirty="0" smtClean="0"/>
              <a:t>where </a:t>
            </a:r>
            <a:r>
              <a:rPr lang="en-US" sz="3200" dirty="0"/>
              <a:t>you will serve as holy priests to offer spiritual and acceptable sacrifices to God through Jesus Christ</a:t>
            </a:r>
            <a:r>
              <a:rPr lang="en-US" sz="3200" dirty="0" smtClean="0"/>
              <a:t>.”</a:t>
            </a:r>
            <a:endParaRPr lang="en-US" sz="3200" dirty="0"/>
          </a:p>
        </p:txBody>
      </p:sp>
    </p:spTree>
    <p:extLst>
      <p:ext uri="{BB962C8B-B14F-4D97-AF65-F5344CB8AC3E}">
        <p14:creationId xmlns:p14="http://schemas.microsoft.com/office/powerpoint/2010/main" val="1601574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2117"/>
            <a:ext cx="7772400" cy="2608334"/>
          </a:xfrm>
        </p:spPr>
        <p:txBody>
          <a:bodyPr/>
          <a:lstStyle/>
          <a:p>
            <a:r>
              <a:rPr lang="en-US" dirty="0" smtClean="0"/>
              <a:t>1. The Tabernacle</a:t>
            </a:r>
            <a:br>
              <a:rPr lang="en-US" dirty="0" smtClean="0"/>
            </a:br>
            <a:r>
              <a:rPr lang="en-US" dirty="0" smtClean="0"/>
              <a:t>2. The Sacrifices</a:t>
            </a:r>
            <a:br>
              <a:rPr lang="en-US" dirty="0" smtClean="0"/>
            </a:br>
            <a:r>
              <a:rPr lang="en-US" dirty="0" smtClean="0"/>
              <a:t>3. The Priesthood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015748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7003"/>
            <a:ext cx="7772400" cy="5853483"/>
          </a:xfrm>
        </p:spPr>
        <p:txBody>
          <a:bodyPr>
            <a:normAutofit fontScale="90000"/>
          </a:bodyPr>
          <a:lstStyle/>
          <a:p>
            <a:r>
              <a:rPr lang="en-US" dirty="0" smtClean="0"/>
              <a:t>References:</a:t>
            </a:r>
            <a:br>
              <a:rPr lang="en-US" dirty="0" smtClean="0"/>
            </a:br>
            <a:r>
              <a:rPr lang="en-US" dirty="0" smtClean="0"/>
              <a:t>Leviticus 18:1-3; 4-5</a:t>
            </a:r>
            <a:br>
              <a:rPr lang="en-US" dirty="0" smtClean="0"/>
            </a:br>
            <a:r>
              <a:rPr lang="en-US" dirty="0" smtClean="0"/>
              <a:t>Leviticus 19:2</a:t>
            </a:r>
            <a:br>
              <a:rPr lang="en-US" dirty="0" smtClean="0"/>
            </a:br>
            <a:r>
              <a:rPr lang="en-US" dirty="0" smtClean="0"/>
              <a:t>1 Peter 1:16</a:t>
            </a:r>
            <a:br>
              <a:rPr lang="en-US" dirty="0" smtClean="0"/>
            </a:br>
            <a:r>
              <a:rPr lang="en-US" dirty="0" err="1" smtClean="0"/>
              <a:t>Revlations</a:t>
            </a:r>
            <a:r>
              <a:rPr lang="en-US" dirty="0" smtClean="0"/>
              <a:t> 5:10</a:t>
            </a:r>
            <a:br>
              <a:rPr lang="en-US" dirty="0" smtClean="0"/>
            </a:br>
            <a:r>
              <a:rPr lang="en-US" dirty="0" smtClean="0"/>
              <a:t>Exodus 19:5-6</a:t>
            </a:r>
            <a:br>
              <a:rPr lang="en-US" dirty="0" smtClean="0"/>
            </a:br>
            <a:r>
              <a:rPr lang="en-US" dirty="0" smtClean="0"/>
              <a:t>Exodus 31:26</a:t>
            </a:r>
            <a:br>
              <a:rPr lang="en-US" dirty="0" smtClean="0"/>
            </a:br>
            <a:r>
              <a:rPr lang="en-US" dirty="0" smtClean="0"/>
              <a:t>Deuteronomy 33:8-11</a:t>
            </a:r>
            <a:br>
              <a:rPr lang="en-US" dirty="0" smtClean="0"/>
            </a:br>
            <a:endParaRPr lang="en-US"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8264"/>
            <a:ext cx="7772400" cy="6488437"/>
          </a:xfrm>
        </p:spPr>
        <p:txBody>
          <a:bodyPr>
            <a:normAutofit fontScale="90000"/>
          </a:bodyPr>
          <a:lstStyle/>
          <a:p>
            <a:r>
              <a:rPr lang="en-US" sz="3600" dirty="0" err="1" smtClean="0"/>
              <a:t>Deuteronmy</a:t>
            </a:r>
            <a:r>
              <a:rPr lang="en-US" sz="3600" dirty="0" smtClean="0"/>
              <a:t> 18:1</a:t>
            </a:r>
            <a:br>
              <a:rPr lang="en-US" sz="3600" dirty="0" smtClean="0"/>
            </a:br>
            <a:r>
              <a:rPr lang="en-US" sz="3600" dirty="0" smtClean="0"/>
              <a:t>Joshua 13:14</a:t>
            </a:r>
            <a:br>
              <a:rPr lang="en-US" sz="3600" dirty="0" smtClean="0"/>
            </a:br>
            <a:r>
              <a:rPr lang="en-US" sz="3600" dirty="0" smtClean="0"/>
              <a:t>Numbers 18:2-4</a:t>
            </a:r>
            <a:br>
              <a:rPr lang="en-US" sz="3600" dirty="0" smtClean="0"/>
            </a:br>
            <a:r>
              <a:rPr lang="en-US" sz="3600" dirty="0" smtClean="0"/>
              <a:t/>
            </a:r>
            <a:br>
              <a:rPr lang="en-US" sz="3600" dirty="0" smtClean="0"/>
            </a:br>
            <a:r>
              <a:rPr lang="en-US" dirty="0" smtClean="0"/>
              <a:t>Who prior to Moses performed the function of the Priest?</a:t>
            </a:r>
            <a:br>
              <a:rPr lang="en-US" dirty="0" smtClean="0"/>
            </a:br>
            <a:r>
              <a:rPr lang="en-US" dirty="0" smtClean="0"/>
              <a:t/>
            </a:r>
            <a:br>
              <a:rPr lang="en-US" dirty="0" smtClean="0"/>
            </a:br>
            <a:r>
              <a:rPr lang="en-US" sz="3600" dirty="0" smtClean="0"/>
              <a:t>Genesis 8:20 Noah</a:t>
            </a:r>
            <a:br>
              <a:rPr lang="en-US" sz="3600" dirty="0" smtClean="0"/>
            </a:br>
            <a:r>
              <a:rPr lang="en-US" sz="3600" dirty="0" smtClean="0"/>
              <a:t>Genesis 12:7 Abraham</a:t>
            </a:r>
            <a:br>
              <a:rPr lang="en-US" sz="3600" dirty="0" smtClean="0"/>
            </a:br>
            <a:r>
              <a:rPr lang="en-US" sz="3600" dirty="0" smtClean="0"/>
              <a:t>Genesis 35:1-8 Jacob </a:t>
            </a:r>
            <a:br>
              <a:rPr lang="en-US" sz="3600" dirty="0" smtClean="0"/>
            </a:br>
            <a:r>
              <a:rPr lang="en-US" sz="3600" dirty="0" smtClean="0"/>
              <a:t>Job 1:5     Job</a:t>
            </a:r>
            <a:endParaRPr lang="en-US" sz="3600"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8109"/>
            <a:ext cx="7772400" cy="6369382"/>
          </a:xfrm>
        </p:spPr>
        <p:txBody>
          <a:bodyPr/>
          <a:lstStyle/>
          <a:p>
            <a:r>
              <a:rPr lang="en-US" sz="3600" dirty="0" smtClean="0"/>
              <a:t>Genesis 14:18-20</a:t>
            </a:r>
            <a:br>
              <a:rPr lang="en-US" sz="3600" dirty="0" smtClean="0"/>
            </a:br>
            <a:r>
              <a:rPr lang="en-US" sz="3600" dirty="0" smtClean="0"/>
              <a:t>Exodus 8:16</a:t>
            </a:r>
            <a:br>
              <a:rPr lang="en-US" sz="3600" dirty="0" smtClean="0"/>
            </a:br>
            <a:r>
              <a:rPr lang="en-US" sz="3600" dirty="0" smtClean="0"/>
              <a:t>Exodus 24:5</a:t>
            </a:r>
            <a:r>
              <a:rPr lang="en-US" dirty="0" smtClean="0"/>
              <a:t/>
            </a:r>
            <a:br>
              <a:rPr lang="en-US" dirty="0" smtClean="0"/>
            </a:br>
            <a:r>
              <a:rPr lang="en-US" dirty="0" smtClean="0"/>
              <a:t/>
            </a:r>
            <a:br>
              <a:rPr lang="en-US" dirty="0" smtClean="0"/>
            </a:br>
            <a:r>
              <a:rPr lang="en-US" dirty="0" smtClean="0"/>
              <a:t>The Formalized Priesthood</a:t>
            </a:r>
            <a:br>
              <a:rPr lang="en-US" dirty="0" smtClean="0"/>
            </a:br>
            <a:r>
              <a:rPr lang="en-US" dirty="0" smtClean="0"/>
              <a:t/>
            </a:r>
            <a:br>
              <a:rPr lang="en-US" dirty="0" smtClean="0"/>
            </a:br>
            <a:r>
              <a:rPr lang="en-US" sz="3600" dirty="0" smtClean="0"/>
              <a:t>Exodus 29:22-24</a:t>
            </a:r>
            <a:endParaRPr lang="en-US" sz="3600"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8265"/>
            <a:ext cx="7772400" cy="6151118"/>
          </a:xfrm>
        </p:spPr>
        <p:txBody>
          <a:bodyPr/>
          <a:lstStyle/>
          <a:p>
            <a:r>
              <a:rPr lang="en-US" dirty="0" smtClean="0"/>
              <a:t>To administer in the Sanctuary</a:t>
            </a:r>
            <a:br>
              <a:rPr lang="en-US" dirty="0" smtClean="0"/>
            </a:br>
            <a:r>
              <a:rPr lang="en-US" sz="3600" dirty="0" smtClean="0"/>
              <a:t>Exodus 30:20</a:t>
            </a:r>
            <a:br>
              <a:rPr lang="en-US" sz="3600" dirty="0" smtClean="0"/>
            </a:br>
            <a:r>
              <a:rPr lang="en-US" sz="3600" dirty="0" smtClean="0"/>
              <a:t>Leviticus 1:5, 7</a:t>
            </a:r>
            <a:br>
              <a:rPr lang="en-US" sz="3600" dirty="0" smtClean="0"/>
            </a:br>
            <a:r>
              <a:rPr lang="en-US" sz="3600" dirty="0" smtClean="0"/>
              <a:t>Leviticus 24:1-9</a:t>
            </a:r>
            <a:br>
              <a:rPr lang="en-US" sz="3600" dirty="0" smtClean="0"/>
            </a:br>
            <a:r>
              <a:rPr lang="en-US" sz="3600" dirty="0" smtClean="0"/>
              <a:t>Numbers 4:16</a:t>
            </a:r>
            <a:br>
              <a:rPr lang="en-US" sz="3600" dirty="0" smtClean="0"/>
            </a:br>
            <a:r>
              <a:rPr lang="en-US" sz="3600" dirty="0" smtClean="0"/>
              <a:t>Deuteronomy 21:5</a:t>
            </a:r>
            <a:endParaRPr lang="en-US" sz="3600"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7951"/>
            <a:ext cx="7772400" cy="6012220"/>
          </a:xfrm>
        </p:spPr>
        <p:txBody>
          <a:bodyPr/>
          <a:lstStyle/>
          <a:p>
            <a:r>
              <a:rPr lang="en-US" dirty="0" smtClean="0"/>
              <a:t>To teach the people of Israel the Law of God</a:t>
            </a:r>
            <a:br>
              <a:rPr lang="en-US" dirty="0" smtClean="0"/>
            </a:br>
            <a:r>
              <a:rPr lang="en-US" dirty="0" smtClean="0"/>
              <a:t/>
            </a:r>
            <a:br>
              <a:rPr lang="en-US" dirty="0" smtClean="0"/>
            </a:br>
            <a:r>
              <a:rPr lang="en-US" dirty="0" smtClean="0"/>
              <a:t>Leviticus 10:10</a:t>
            </a:r>
            <a:br>
              <a:rPr lang="en-US" dirty="0" smtClean="0"/>
            </a:br>
            <a:endParaRPr lang="en-US"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6373"/>
            <a:ext cx="7772400" cy="6032064"/>
          </a:xfrm>
        </p:spPr>
        <p:txBody>
          <a:bodyPr/>
          <a:lstStyle/>
          <a:p>
            <a:r>
              <a:rPr lang="en-US" dirty="0" smtClean="0"/>
              <a:t>To administer God’s will </a:t>
            </a:r>
            <a:br>
              <a:rPr lang="en-US" dirty="0" smtClean="0"/>
            </a:br>
            <a:r>
              <a:rPr lang="en-US" dirty="0" smtClean="0"/>
              <a:t>Leviticus 8:8</a:t>
            </a:r>
            <a:br>
              <a:rPr lang="en-US" dirty="0" smtClean="0"/>
            </a:br>
            <a:r>
              <a:rPr lang="en-US" dirty="0" smtClean="0"/>
              <a:t>Leviticus 13-15</a:t>
            </a:r>
            <a:br>
              <a:rPr lang="en-US" dirty="0" smtClean="0"/>
            </a:br>
            <a:r>
              <a:rPr lang="en-US" dirty="0" smtClean="0"/>
              <a:t>Exodus 28:40</a:t>
            </a:r>
            <a:br>
              <a:rPr lang="en-US" dirty="0" smtClean="0"/>
            </a:br>
            <a:r>
              <a:rPr lang="en-US" dirty="0" smtClean="0"/>
              <a:t>Ezekiel 44:17-19</a:t>
            </a:r>
            <a:br>
              <a:rPr lang="en-US" dirty="0" smtClean="0"/>
            </a:br>
            <a:r>
              <a:rPr lang="en-US" dirty="0" smtClean="0"/>
              <a:t>Revelations 3:4-5</a:t>
            </a:r>
            <a:endParaRPr lang="en-US" dirty="0"/>
          </a:p>
        </p:txBody>
      </p:sp>
    </p:spTree>
    <p:extLst>
      <p:ext uri="{BB962C8B-B14F-4D97-AF65-F5344CB8AC3E}">
        <p14:creationId xmlns:p14="http://schemas.microsoft.com/office/powerpoint/2010/main" val="345795092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5742"/>
            <a:ext cx="7772400" cy="5873325"/>
          </a:xfrm>
        </p:spPr>
        <p:txBody>
          <a:bodyPr/>
          <a:lstStyle/>
          <a:p>
            <a:endParaRPr lang="en-US" dirty="0"/>
          </a:p>
        </p:txBody>
      </p:sp>
      <p:pic>
        <p:nvPicPr>
          <p:cNvPr id="3" name="Picture 2"/>
          <p:cNvPicPr>
            <a:picLocks noChangeAspect="1"/>
          </p:cNvPicPr>
          <p:nvPr/>
        </p:nvPicPr>
        <p:blipFill>
          <a:blip r:embed="rId2"/>
          <a:stretch>
            <a:fillRect/>
          </a:stretch>
        </p:blipFill>
        <p:spPr>
          <a:xfrm>
            <a:off x="3581400" y="647700"/>
            <a:ext cx="1981200" cy="5549900"/>
          </a:xfrm>
          <a:prstGeom prst="rect">
            <a:avLst/>
          </a:prstGeom>
        </p:spPr>
      </p:pic>
    </p:spTree>
    <p:extLst>
      <p:ext uri="{BB962C8B-B14F-4D97-AF65-F5344CB8AC3E}">
        <p14:creationId xmlns:p14="http://schemas.microsoft.com/office/powerpoint/2010/main" val="34516595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70</Words>
  <Application>Microsoft Macintosh PowerPoint</Application>
  <PresentationFormat>On-screen Show (4:3)</PresentationFormat>
  <Paragraphs>16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The Priesthood and the Believer</vt:lpstr>
      <vt:lpstr>1. The Tabernacle 2. The Sacrifices 3. The Priesthood</vt:lpstr>
      <vt:lpstr>References: Leviticus 18:1-3; 4-5 Leviticus 19:2 1 Peter 1:16 Revlations 5:10 Exodus 19:5-6 Exodus 31:26 Deuteronomy 33:8-11 </vt:lpstr>
      <vt:lpstr>Deuteronmy 18:1 Joshua 13:14 Numbers 18:2-4  Who prior to Moses performed the function of the Priest?  Genesis 8:20 Noah Genesis 12:7 Abraham Genesis 35:1-8 Jacob  Job 1:5     Job</vt:lpstr>
      <vt:lpstr>Genesis 14:18-20 Exodus 8:16 Exodus 24:5  The Formalized Priesthood  Exodus 29:22-24</vt:lpstr>
      <vt:lpstr>To administer in the Sanctuary Exodus 30:20 Leviticus 1:5, 7 Leviticus 24:1-9 Numbers 4:16 Deuteronomy 21:5</vt:lpstr>
      <vt:lpstr>To teach the people of Israel the Law of God  Leviticus 10:10 </vt:lpstr>
      <vt:lpstr>To administer God’s will  Leviticus 8:8 Leviticus 13-15 Exodus 28:40 Ezekiel 44:17-19 Revelations 3:4-5</vt:lpstr>
      <vt:lpstr>PowerPoint Presentation</vt:lpstr>
      <vt:lpstr>Qualifications for Priestly Service Exodus 28:1 Numbers 4:3 Leviticus 21:16-23 Leviticus 21:9, 14 Ezekiel 44:22 Leviticus 22:3-9 Ezekiel 4:20 Leviticus 21:5 Exodus 28:1-4 Ezekiel 44:17-19 Leviticus 22:3-9 Ezekiel 4:20 Exodus 28:1-4 Ezekiel 44:17-18</vt:lpstr>
      <vt:lpstr>PowerPoint Presentation</vt:lpstr>
      <vt:lpstr>The High Priest  Hebrews 4:14</vt:lpstr>
      <vt:lpstr>The Clothes of the High Priest The Ephod The Breastplate: Exodus 28:17-20 Matthew 11:28 Matthew 20:28 John 10:15 1 Samuel 28:6 Acts 1:26 John 14:6</vt:lpstr>
      <vt:lpstr>PowerPoint Presentation</vt:lpstr>
      <vt:lpstr>Service of Consecration Exodus 29:4 Psalms 132:9, 10 Luke 12:26, 15, 19,20 Genesis 30:20 Judges 1:6 Numbers 4:3 Numbers 8:23-27</vt:lpstr>
      <vt:lpstr>Numbers 8:18-24 Numbers 18:21 Hebrews 4:14-16 Hebrews 5:1-3 Hebrews 5:5-10 Hebrews 7:1-3,4 Hebrews 7:11,12,13,14,15 Hebrews 7:21, 25</vt:lpstr>
      <vt:lpstr>Conclusion Hebrews 8:1 Ephesians 4:11 1 Peter 2:5 Romans 12:1,6,7 1 Corintians 4:1-2 1 Timothy 3:1-13 </vt:lpstr>
      <vt:lpstr>Romans 12:3-8 Romans 9:21  2 Corinthians 13:10 1 Corinthians 3:16-17 Matthew 5:13-16</vt:lpstr>
      <vt:lpstr>Finally 1 Peter 2:5 The Good News Translation:  “Come as living stones, and let yourselves be used in building the spiritual temple,  where you will serve as holy priests to offer spiritual and acceptable sacrifices to God through Jesus Christ.”</vt:lpstr>
      <vt:lpstr>PowerPoint Presentation</vt:lpstr>
    </vt:vector>
  </TitlesOfParts>
  <Company>Townson Publications &amp;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Priesthood and the Believer</dc:title>
  <dc:creator>David Townson</dc:creator>
  <cp:lastModifiedBy>David Townson</cp:lastModifiedBy>
  <cp:revision>7</cp:revision>
  <dcterms:created xsi:type="dcterms:W3CDTF">2013-04-06T02:30:50Z</dcterms:created>
  <dcterms:modified xsi:type="dcterms:W3CDTF">2013-04-06T03:30:35Z</dcterms:modified>
</cp:coreProperties>
</file>