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84" r:id="rId11"/>
    <p:sldId id="283" r:id="rId12"/>
    <p:sldId id="285" r:id="rId13"/>
    <p:sldId id="269" r:id="rId14"/>
    <p:sldId id="286" r:id="rId15"/>
    <p:sldId id="260" r:id="rId16"/>
    <p:sldId id="287" r:id="rId17"/>
    <p:sldId id="273" r:id="rId18"/>
    <p:sldId id="27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9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0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7A68-6979-DA4F-B96E-E34B899929D9}" type="datetimeFigureOut">
              <a:rPr lang="en-US" smtClean="0"/>
              <a:t>14-02-01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BB9-8A69-844A-8E27-C9A7EDBC4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8315"/>
            <a:ext cx="7772400" cy="1914741"/>
          </a:xfrm>
        </p:spPr>
        <p:txBody>
          <a:bodyPr/>
          <a:lstStyle/>
          <a:p>
            <a:r>
              <a:rPr lang="en-US" dirty="0" smtClean="0"/>
              <a:t>The Epistle to the Ephesians</a:t>
            </a:r>
            <a:endParaRPr lang="en-US" dirty="0"/>
          </a:p>
        </p:txBody>
      </p:sp>
      <p:pic>
        <p:nvPicPr>
          <p:cNvPr id="4" name="Picture 3" descr="IMG_0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56" y="2293898"/>
            <a:ext cx="6395877" cy="4564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4799" y="44681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Theatre</a:t>
            </a:r>
            <a:endParaRPr lang="en-US" dirty="0"/>
          </a:p>
        </p:txBody>
      </p:sp>
      <p:pic>
        <p:nvPicPr>
          <p:cNvPr id="4" name="Picture 3" descr="IMG_04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4" y="1435100"/>
            <a:ext cx="8575578" cy="542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305715"/>
            <a:ext cx="6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4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180588">
            <a:off x="4905348" y="5094478"/>
            <a:ext cx="3589841" cy="1490118"/>
          </a:xfrm>
        </p:spPr>
        <p:txBody>
          <a:bodyPr>
            <a:normAutofit/>
          </a:bodyPr>
          <a:lstStyle/>
          <a:p>
            <a:r>
              <a:rPr lang="en-US" dirty="0" smtClean="0"/>
              <a:t>The Theatre at Ephesus</a:t>
            </a:r>
            <a:endParaRPr lang="en-US" dirty="0"/>
          </a:p>
        </p:txBody>
      </p:sp>
      <p:pic>
        <p:nvPicPr>
          <p:cNvPr id="3" name="Picture 2" descr="IMG_04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5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8614" y="1308091"/>
            <a:ext cx="3777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Acts 19:31 </a:t>
            </a:r>
          </a:p>
          <a:p>
            <a:r>
              <a:rPr lang="en-US" sz="4800" dirty="0" smtClean="0"/>
              <a:t>Acts 19:35-41</a:t>
            </a:r>
          </a:p>
          <a:p>
            <a:r>
              <a:rPr lang="en-US" sz="4800" dirty="0" smtClean="0"/>
              <a:t>Acts 20:16-38</a:t>
            </a:r>
          </a:p>
          <a:p>
            <a:r>
              <a:rPr lang="en-US" sz="4800" dirty="0" smtClean="0"/>
              <a:t>John 19:25-27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161976" y="2586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5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6030"/>
            <a:ext cx="7772400" cy="5668395"/>
          </a:xfrm>
        </p:spPr>
        <p:txBody>
          <a:bodyPr/>
          <a:lstStyle/>
          <a:p>
            <a:r>
              <a:rPr lang="en-US" dirty="0" smtClean="0"/>
              <a:t>Revelation 2-3</a:t>
            </a:r>
            <a:br>
              <a:rPr lang="en-US" dirty="0" smtClean="0"/>
            </a:br>
            <a:r>
              <a:rPr lang="en-US" dirty="0" smtClean="0"/>
              <a:t>Revelation 2:1-8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50014" y="2586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8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9157"/>
            <a:ext cx="7772400" cy="1061639"/>
          </a:xfrm>
        </p:spPr>
        <p:txBody>
          <a:bodyPr/>
          <a:lstStyle/>
          <a:p>
            <a:r>
              <a:rPr lang="en-US" dirty="0" smtClean="0"/>
              <a:t>Ancient City of Ephesus</a:t>
            </a:r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0795"/>
            <a:ext cx="7996142" cy="5232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4100" y="11758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2905"/>
            <a:ext cx="7772400" cy="1194343"/>
          </a:xfrm>
        </p:spPr>
        <p:txBody>
          <a:bodyPr/>
          <a:lstStyle/>
          <a:p>
            <a:r>
              <a:rPr lang="en-US" dirty="0" smtClean="0"/>
              <a:t>Epistle to the 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7869"/>
            <a:ext cx="6400800" cy="4663629"/>
          </a:xfrm>
        </p:spPr>
        <p:txBody>
          <a:bodyPr/>
          <a:lstStyle/>
          <a:p>
            <a:r>
              <a:rPr lang="en-US" dirty="0" smtClean="0"/>
              <a:t>Ephesians 1:3-10, 16-19</a:t>
            </a:r>
          </a:p>
          <a:p>
            <a:r>
              <a:rPr lang="en-US" dirty="0" smtClean="0"/>
              <a:t>Ephesians 2:4-10, 11-13, 19-22</a:t>
            </a:r>
          </a:p>
          <a:p>
            <a:r>
              <a:rPr lang="en-US" dirty="0" smtClean="0"/>
              <a:t>Ephesians 3:1-7, 16-19</a:t>
            </a:r>
          </a:p>
          <a:p>
            <a:endParaRPr lang="en-US" dirty="0"/>
          </a:p>
          <a:p>
            <a:r>
              <a:rPr lang="en-US" dirty="0" smtClean="0"/>
              <a:t>Ephesians 4:1-3, 12, 17-end, 32</a:t>
            </a:r>
          </a:p>
          <a:p>
            <a:r>
              <a:rPr lang="en-US" dirty="0" smtClean="0"/>
              <a:t>Ephesians 5:1-2, 3-6, 15-19, 25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26493" y="32923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7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7" y="5308196"/>
            <a:ext cx="7772400" cy="1270176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Celcius</a:t>
            </a:r>
            <a:r>
              <a:rPr lang="en-US" dirty="0" smtClean="0"/>
              <a:t> Library in Ephesus</a:t>
            </a:r>
            <a:endParaRPr lang="en-US" dirty="0"/>
          </a:p>
        </p:txBody>
      </p:sp>
      <p:pic>
        <p:nvPicPr>
          <p:cNvPr id="4" name="Picture 3" descr="IMG_0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" y="269635"/>
            <a:ext cx="7999520" cy="5038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2987" y="141099"/>
            <a:ext cx="64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7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482"/>
            <a:ext cx="7772400" cy="5573605"/>
          </a:xfrm>
        </p:spPr>
        <p:txBody>
          <a:bodyPr/>
          <a:lstStyle/>
          <a:p>
            <a:r>
              <a:rPr lang="en-US" dirty="0" smtClean="0"/>
              <a:t>Ephesians 6:1-4, 5-9, 10-20</a:t>
            </a:r>
            <a:br>
              <a:rPr lang="en-US" dirty="0" smtClean="0"/>
            </a:br>
            <a:r>
              <a:rPr lang="en-US" dirty="0" smtClean="0"/>
              <a:t>Ephesians 6:21-24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67889" y="25868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7" y="1042681"/>
            <a:ext cx="8321774" cy="4587799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/>
              <a:t>We too – just like the Ephesians-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are </a:t>
            </a:r>
            <a:r>
              <a:rPr lang="en-CA" b="1" dirty="0"/>
              <a:t>surrounded by a secular, pagan and corrupt society that we must resist not in our own strength but through the power of the Holy Spirit.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8885" y="35274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2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6" y="170620"/>
            <a:ext cx="8128000" cy="542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446" y="6275046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Remains of wealthy houses in Ephesus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773536" y="49384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2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only current residents of Ephesus</a:t>
            </a:r>
            <a:endParaRPr lang="en-US" dirty="0"/>
          </a:p>
        </p:txBody>
      </p:sp>
      <p:pic>
        <p:nvPicPr>
          <p:cNvPr id="4" name="Picture 3" descr="IMG_03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1" y="1417638"/>
            <a:ext cx="3639591" cy="5440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329231"/>
            <a:ext cx="67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5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4227"/>
            <a:ext cx="6400800" cy="9478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Ephesus in Turkey</a:t>
            </a:r>
          </a:p>
          <a:p>
            <a:r>
              <a:rPr lang="en-US" dirty="0" smtClean="0"/>
              <a:t>Corinth in Greece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889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17" y="289896"/>
            <a:ext cx="7904737" cy="53968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38186" y="23516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4336" y="5080701"/>
            <a:ext cx="2862388" cy="159245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/>
              </a:rPr>
              <a:t>Ephesus </a:t>
            </a:r>
            <a:endParaRPr lang="en-US" sz="4400" b="1" dirty="0">
              <a:latin typeface="Arial"/>
            </a:endParaRPr>
          </a:p>
        </p:txBody>
      </p:sp>
      <p:pic>
        <p:nvPicPr>
          <p:cNvPr id="2" name="Picture 1" descr="IMG_03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7" y="0"/>
            <a:ext cx="50802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20846" y="540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1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97775"/>
            <a:ext cx="7772400" cy="1061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Diana of the Ephesians</a:t>
            </a:r>
            <a:br>
              <a:rPr lang="en-US" dirty="0" smtClean="0"/>
            </a:br>
            <a:r>
              <a:rPr lang="en-US" dirty="0" err="1" smtClean="0"/>
              <a:t>Artemus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54000"/>
            <a:ext cx="3450536" cy="5196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1411" y="70549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0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94449"/>
            <a:ext cx="7772400" cy="1213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Temple of </a:t>
            </a:r>
            <a:r>
              <a:rPr lang="en-US" dirty="0" err="1" smtClean="0"/>
              <a:t>Artemus</a:t>
            </a:r>
            <a:r>
              <a:rPr lang="en-US" dirty="0" smtClean="0"/>
              <a:t>- Diana of the Ephesians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11" y="62056"/>
            <a:ext cx="6517558" cy="5132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61842" y="5408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0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9238"/>
            <a:ext cx="9144000" cy="7583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Apostle Paul’s Second Missionary Journey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3038"/>
            <a:ext cx="6350000" cy="515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4799" y="7290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4871"/>
            <a:ext cx="9144000" cy="1156428"/>
          </a:xfrm>
        </p:spPr>
        <p:txBody>
          <a:bodyPr/>
          <a:lstStyle/>
          <a:p>
            <a:r>
              <a:rPr lang="en-US" dirty="0" smtClean="0"/>
              <a:t>Apostle Paul’s Third missionary journey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06" y="0"/>
            <a:ext cx="6350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4799" y="493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5187"/>
            <a:ext cx="7772400" cy="5421944"/>
          </a:xfrm>
        </p:spPr>
        <p:txBody>
          <a:bodyPr/>
          <a:lstStyle/>
          <a:p>
            <a:r>
              <a:rPr lang="en-US" dirty="0" smtClean="0"/>
              <a:t>Acts 16</a:t>
            </a:r>
            <a:br>
              <a:rPr lang="en-US" dirty="0" smtClean="0"/>
            </a:br>
            <a:r>
              <a:rPr lang="en-US" dirty="0" smtClean="0"/>
              <a:t>Acts 18:18-21</a:t>
            </a:r>
            <a:br>
              <a:rPr lang="en-US" dirty="0" smtClean="0"/>
            </a:br>
            <a:r>
              <a:rPr lang="en-US" dirty="0" smtClean="0"/>
              <a:t>Acts 18:24-26</a:t>
            </a:r>
            <a:br>
              <a:rPr lang="en-US" dirty="0" smtClean="0"/>
            </a:br>
            <a:r>
              <a:rPr lang="en-US" dirty="0" smtClean="0"/>
              <a:t>Acts 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3239" y="5173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2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Menorah in marble steps to Library</a:t>
            </a:r>
            <a:endParaRPr lang="en-US" dirty="0"/>
          </a:p>
        </p:txBody>
      </p:sp>
      <p:pic>
        <p:nvPicPr>
          <p:cNvPr id="4" name="Picture 3" descr="IMG_0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435100"/>
            <a:ext cx="6998521" cy="4669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0014" y="1998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9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196</Words>
  <Application>Microsoft Macintosh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Epistle to the Ephesians</vt:lpstr>
      <vt:lpstr>PowerPoint Presentation</vt:lpstr>
      <vt:lpstr>PowerPoint Presentation</vt:lpstr>
      <vt:lpstr>Diana of the Ephesians Artemus</vt:lpstr>
      <vt:lpstr>Temple of Artemus- Diana of the Ephesians</vt:lpstr>
      <vt:lpstr>Apostle Paul’s Second Missionary Journey</vt:lpstr>
      <vt:lpstr>Apostle Paul’s Third missionary journey</vt:lpstr>
      <vt:lpstr>Acts 16 Acts 18:18-21 Acts 18:24-26 Acts 19</vt:lpstr>
      <vt:lpstr>Menorah in marble steps to Library</vt:lpstr>
      <vt:lpstr>The Theatre</vt:lpstr>
      <vt:lpstr>The Theatre at Ephesus</vt:lpstr>
      <vt:lpstr>Revelation 2-3 Revelation 2:1-8</vt:lpstr>
      <vt:lpstr>Ancient City of Ephesus</vt:lpstr>
      <vt:lpstr>Epistle to the Ephesians</vt:lpstr>
      <vt:lpstr>   Celcius Library in Ephesus</vt:lpstr>
      <vt:lpstr>Ephesians 6:1-4, 5-9, 10-20 Ephesians 6:21-24</vt:lpstr>
      <vt:lpstr>  We too – just like the Ephesians-  are surrounded by a secular, pagan and corrupt society that we must resist not in our own strength but through the power of the Holy Spirit.  </vt:lpstr>
      <vt:lpstr>PowerPoint Presentation</vt:lpstr>
      <vt:lpstr>The only current residents of Ephesus</vt:lpstr>
    </vt:vector>
  </TitlesOfParts>
  <Company>Townson Publications &amp;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Townson</dc:creator>
  <cp:lastModifiedBy>David Townson</cp:lastModifiedBy>
  <cp:revision>19</cp:revision>
  <dcterms:created xsi:type="dcterms:W3CDTF">2014-01-30T03:51:06Z</dcterms:created>
  <dcterms:modified xsi:type="dcterms:W3CDTF">2014-02-01T16:40:52Z</dcterms:modified>
</cp:coreProperties>
</file>